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7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57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1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1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9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6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044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2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2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1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18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32576" y="1717185"/>
            <a:ext cx="4486656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5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4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2004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7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6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9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2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91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0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24260" y="0"/>
            <a:ext cx="97536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2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59442" y="998538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defTabSz="457200"/>
            <a:fld id="{0E59FD0C-5451-4CA0-86AF-E70AE3279989}" type="datetimeFigureOut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 defTabSz="457200"/>
              <a:t>12/2/2016</a:t>
            </a:fld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21240" y="4046538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740" y="6172202"/>
            <a:ext cx="9144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457200"/>
            <a:fld id="{4FAB73BC-B049-4115-A692-8D63A059BFB8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0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138"/>
            <a:ext cx="12192001" cy="10461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6474936"/>
            <a:ext cx="290743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kern="0" dirty="0">
                <a:solidFill>
                  <a:srgbClr val="000000"/>
                </a:solidFill>
              </a:rPr>
              <a:t>www.magneticum.org</a:t>
            </a:r>
            <a:endParaRPr lang="en-US" b="1" kern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r="277" b="11951"/>
          <a:stretch/>
        </p:blipFill>
        <p:spPr>
          <a:xfrm>
            <a:off x="-806361" y="1016000"/>
            <a:ext cx="12630061" cy="5360977"/>
          </a:xfrm>
          <a:prstGeom prst="rect">
            <a:avLst/>
          </a:prstGeom>
        </p:spPr>
      </p:pic>
      <p:pic>
        <p:nvPicPr>
          <p:cNvPr id="11" name="Picture 6" descr="SuperM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19" y="5230075"/>
            <a:ext cx="3103081" cy="16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693400" y="6474936"/>
            <a:ext cx="1498600" cy="3830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SuperMUC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0453" y="5915312"/>
            <a:ext cx="5129866" cy="923330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Weltweit größte, hydrodynamische </a:t>
            </a:r>
          </a:p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Computersimulation der Entwicklung </a:t>
            </a:r>
          </a:p>
          <a:p>
            <a:r>
              <a:rPr lang="de-DE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des Universums. </a:t>
            </a:r>
          </a:p>
        </p:txBody>
      </p:sp>
    </p:spTree>
    <p:extLst>
      <p:ext uri="{BB962C8B-B14F-4D97-AF65-F5344CB8AC3E}">
        <p14:creationId xmlns:p14="http://schemas.microsoft.com/office/powerpoint/2010/main" val="27805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4701680" y="-6524"/>
            <a:ext cx="4677223" cy="4700193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43" y="-16869"/>
            <a:ext cx="4693408" cy="469340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789" y="3766407"/>
            <a:ext cx="3120898" cy="3120898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3112757" y="3094121"/>
            <a:ext cx="638174" cy="63341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3749085" y="3743861"/>
            <a:ext cx="939729" cy="956332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sp>
        <p:nvSpPr>
          <p:cNvPr id="61" name="Rectangle 60"/>
          <p:cNvSpPr/>
          <p:nvPr/>
        </p:nvSpPr>
        <p:spPr>
          <a:xfrm>
            <a:off x="9055922" y="3766406"/>
            <a:ext cx="3147013" cy="311538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63566" y="6743700"/>
            <a:ext cx="6654734" cy="369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3055287" y="631750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B0F0"/>
                </a:solidFill>
                <a:latin typeface="Arial Black" panose="020B0A04020102020204" pitchFamily="34" charset="0"/>
              </a:rPr>
              <a:t>3800 Mpc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749085" y="-16868"/>
            <a:ext cx="948886" cy="3123787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>
            <a:off x="9068789" y="6686835"/>
            <a:ext cx="3042035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9" name="Straight Arrow Connector 68"/>
          <p:cNvCxnSpPr/>
          <p:nvPr/>
        </p:nvCxnSpPr>
        <p:spPr>
          <a:xfrm flipV="1">
            <a:off x="4731542" y="3628248"/>
            <a:ext cx="4693409" cy="78718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6130229" y="3206407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B0F0"/>
                </a:solidFill>
                <a:latin typeface="Arial Black" panose="020B0A04020102020204" pitchFamily="34" charset="0"/>
              </a:rPr>
              <a:t>380 Mpc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185932" y="626782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B0F0"/>
                </a:solidFill>
                <a:latin typeface="Arial Black" panose="020B0A04020102020204" pitchFamily="34" charset="0"/>
              </a:rPr>
              <a:t>3.8 Mpc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878436" y="2185982"/>
            <a:ext cx="302419" cy="30956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7160419" y="2498675"/>
            <a:ext cx="1534905" cy="1006758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75" name="Straight Connector 74"/>
          <p:cNvCxnSpPr/>
          <p:nvPr/>
        </p:nvCxnSpPr>
        <p:spPr>
          <a:xfrm flipV="1">
            <a:off x="7180855" y="1"/>
            <a:ext cx="1507001" cy="2174888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63566" y="-16328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FFFFFF"/>
                </a:solidFill>
                <a:latin typeface="Arial Black" panose="020B0A04020102020204" pitchFamily="34" charset="0"/>
              </a:rPr>
              <a:t>z=0</a:t>
            </a:r>
            <a:endParaRPr lang="en-US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21780" y="-5251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FFFFFF"/>
                </a:solidFill>
                <a:latin typeface="Arial Black" panose="020B0A04020102020204" pitchFamily="34" charset="0"/>
              </a:rPr>
              <a:t>gas</a:t>
            </a:r>
            <a:endParaRPr lang="en-US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1358048" y="3816086"/>
            <a:ext cx="83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FFFFFF"/>
                </a:solidFill>
                <a:latin typeface="Arial Black" panose="020B0A04020102020204" pitchFamily="34" charset="0"/>
              </a:rPr>
              <a:t>stars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265" y="4031181"/>
            <a:ext cx="2572440" cy="2573706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6103191" y="4013828"/>
            <a:ext cx="2566514" cy="2591059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0185932" y="4999511"/>
            <a:ext cx="810996" cy="777191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8669705" y="4031181"/>
            <a:ext cx="1516227" cy="96833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8687856" y="-16868"/>
            <a:ext cx="3501830" cy="352230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292" y="9109"/>
            <a:ext cx="3488025" cy="348802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0276061" y="1575384"/>
            <a:ext cx="302419" cy="309562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8804899" y="470454"/>
            <a:ext cx="3384787" cy="9564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9811168" y="3477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dirty="0">
                <a:solidFill>
                  <a:srgbClr val="00B0F0"/>
                </a:solidFill>
                <a:latin typeface="Arial Black" panose="020B0A04020102020204" pitchFamily="34" charset="0"/>
              </a:rPr>
              <a:t>38 Mpc</a:t>
            </a:r>
            <a:endParaRPr lang="en-US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 flipV="1">
            <a:off x="10571260" y="1882235"/>
            <a:ext cx="1618426" cy="1884172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60" name="Straight Connector 59"/>
          <p:cNvCxnSpPr/>
          <p:nvPr/>
        </p:nvCxnSpPr>
        <p:spPr>
          <a:xfrm flipV="1">
            <a:off x="9068789" y="1882235"/>
            <a:ext cx="1197054" cy="1884171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  <p:cxnSp>
        <p:nvCxnSpPr>
          <p:cNvPr id="82" name="Straight Connector 81"/>
          <p:cNvCxnSpPr/>
          <p:nvPr/>
        </p:nvCxnSpPr>
        <p:spPr>
          <a:xfrm flipV="1">
            <a:off x="8669705" y="5776702"/>
            <a:ext cx="1596138" cy="828185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41069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5075"/>
            <a:ext cx="7594578" cy="4102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40" y="5618294"/>
            <a:ext cx="1091437" cy="123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205" y="5618295"/>
            <a:ext cx="1163782" cy="1233182"/>
          </a:xfrm>
          <a:prstGeom prst="rect">
            <a:avLst/>
          </a:prstGeom>
        </p:spPr>
      </p:pic>
      <p:pic>
        <p:nvPicPr>
          <p:cNvPr id="22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784" y="5618294"/>
            <a:ext cx="1638794" cy="12290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" y="516577"/>
            <a:ext cx="3755959" cy="225631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186789" y="2190865"/>
            <a:ext cx="1377300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SPT 2014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78979" y="112332"/>
            <a:ext cx="62903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25 Jahre  Beobachtungen des kosmischnen </a:t>
            </a: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mikrowellen </a:t>
            </a:r>
          </a:p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Hintergrunds ...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55" y="-11874"/>
            <a:ext cx="5964643" cy="3158835"/>
          </a:xfrm>
          <a:prstGeom prst="rect">
            <a:avLst/>
          </a:prstGeom>
        </p:spPr>
      </p:pic>
      <p:pic>
        <p:nvPicPr>
          <p:cNvPr id="1026" name="Picture 2" descr="http://www.mpa-garching.mpg.de/356604/figure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364" y="3527082"/>
            <a:ext cx="3467195" cy="332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519882" y="3146961"/>
            <a:ext cx="47468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... und vergleich zu Simulationen</a:t>
            </a:r>
          </a:p>
        </p:txBody>
      </p:sp>
    </p:spTree>
    <p:extLst>
      <p:ext uri="{BB962C8B-B14F-4D97-AF65-F5344CB8AC3E}">
        <p14:creationId xmlns:p14="http://schemas.microsoft.com/office/powerpoint/2010/main" val="15580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1"/>
            <a:ext cx="6828312" cy="685024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828312" y="-19790"/>
            <a:ext cx="53636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Enstehung und Entwicklung von Galaxien und deren Morphologie ...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22676" y="5548758"/>
            <a:ext cx="3989310" cy="92333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... und detailierter Vergleich interner Eigenschaften mit Beobachtungen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12" y="688096"/>
            <a:ext cx="5363688" cy="294435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165066" y="1262272"/>
            <a:ext cx="148149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Simulations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anose="020B0A04020102020204" pitchFamily="34" charset="0"/>
              </a:rPr>
              <a:t>Observations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83838" y="1255870"/>
            <a:ext cx="1500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Black" panose="020B0A04020102020204" pitchFamily="34" charset="0"/>
              </a:rPr>
              <a:t>Simulations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 Black" panose="020B0A04020102020204" pitchFamily="34" charset="0"/>
              </a:rPr>
              <a:t>Observations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65066" y="892940"/>
            <a:ext cx="118494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Ellipsen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583838" y="892940"/>
            <a:ext cx="122341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Spiralen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57536" y="3460728"/>
            <a:ext cx="118654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Sternmasse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-5400000">
            <a:off x="5532483" y="2006386"/>
            <a:ext cx="253466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</a:rPr>
              <a:t>Drehmoment der Sterne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95544" y="3450889"/>
            <a:ext cx="118654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Sternmasse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169" y="3741149"/>
            <a:ext cx="5367975" cy="315440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334165" y="6685506"/>
            <a:ext cx="118654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Sternmasse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18656" y="6685507"/>
            <a:ext cx="118654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Sternmasse</a:t>
            </a:r>
            <a:endParaRPr kumimoji="0" lang="de-DE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-5400000">
            <a:off x="5845691" y="5164463"/>
            <a:ext cx="209063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 dirty="0">
                <a:solidFill>
                  <a:srgbClr val="000000"/>
                </a:solidFill>
                <a:latin typeface="Arial Black" panose="020B0A04020102020204" pitchFamily="34" charset="0"/>
              </a:rPr>
              <a:t>h</a:t>
            </a:r>
            <a:r>
              <a:rPr lang="de-DE" sz="14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albmassen Radius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807250" y="5641091"/>
            <a:ext cx="118494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Ellipsen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32373" y="5641091"/>
            <a:ext cx="122341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kern="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Spiralen</a:t>
            </a:r>
            <a:endParaRPr kumimoji="0" lang="de-DE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6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 rot="5400000">
            <a:off x="7874329" y="2921170"/>
            <a:ext cx="68580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Wielche Entwicklungswege gibt es für Galaxien und welche physikalische Prozesse sind Bestimmend für die Morphologie von Galaxien ?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" y="1"/>
            <a:ext cx="10310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jor_merger_z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931" y="0"/>
            <a:ext cx="2470068" cy="18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546" y="5011386"/>
            <a:ext cx="2472453" cy="18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99970" y="1483219"/>
            <a:ext cx="109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 Black" panose="020B0A04020102020204" pitchFamily="34" charset="0"/>
              </a:rPr>
              <a:t>Arp271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9545" y="648866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 Black" panose="020B0A04020102020204" pitchFamily="34" charset="0"/>
              </a:rPr>
              <a:t>NGC474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050" name="Picture 2" descr="https://upload.wikimedia.org/wikipedia/commons/thumb/5/52/Hubble2005-01-barred-spiral-galaxy-NGC1300.jpg/350px-Hubble2005-01-barred-spiral-galaxy-NGC13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546" y="2724625"/>
            <a:ext cx="2472454" cy="141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930133" y="413745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 Black" panose="020B0A04020102020204" pitchFamily="34" charset="0"/>
              </a:rPr>
              <a:t>NGC1300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4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94</Words>
  <Application>Microsoft Office PowerPoint</Application>
  <PresentationFormat>Widescreen</PresentationFormat>
  <Paragraphs>37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Century Schoolbook</vt:lpstr>
      <vt:lpstr>Wingdings 2</vt:lpstr>
      <vt:lpstr>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kdolag</dc:creator>
  <cp:lastModifiedBy>kdolag</cp:lastModifiedBy>
  <cp:revision>13</cp:revision>
  <dcterms:created xsi:type="dcterms:W3CDTF">2016-07-04T08:22:45Z</dcterms:created>
  <dcterms:modified xsi:type="dcterms:W3CDTF">2016-12-02T13:38:32Z</dcterms:modified>
</cp:coreProperties>
</file>